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7" r:id="rId2"/>
    <p:sldId id="256" r:id="rId3"/>
    <p:sldId id="263" r:id="rId4"/>
    <p:sldId id="274" r:id="rId5"/>
    <p:sldId id="275" r:id="rId6"/>
    <p:sldId id="265" r:id="rId7"/>
    <p:sldId id="278" r:id="rId8"/>
    <p:sldId id="264" r:id="rId9"/>
    <p:sldId id="276" r:id="rId10"/>
    <p:sldId id="279" r:id="rId11"/>
    <p:sldId id="273" r:id="rId12"/>
    <p:sldId id="281" r:id="rId13"/>
    <p:sldId id="28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/>
    <p:restoredTop sz="94671"/>
  </p:normalViewPr>
  <p:slideViewPr>
    <p:cSldViewPr snapToGrid="0" snapToObjects="1">
      <p:cViewPr varScale="1">
        <p:scale>
          <a:sx n="49" d="100"/>
          <a:sy n="49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73DA590-9B1A-E449-A08D-6F7536FBED4D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5374882-3E11-5243-AFD8-E942873821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clubcsusb.weebly.com/how-to-joi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ebook.com/bioclubcsusb" TargetMode="External"/><Relationship Id="rId3" Type="http://schemas.openxmlformats.org/officeDocument/2006/relationships/hyperlink" Target="http://twitter.com/BioClubCSUS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3119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Engravers MT"/>
                <a:cs typeface="Engravers MT"/>
              </a:rPr>
              <a:t>Eat Up!!!</a:t>
            </a:r>
            <a:endParaRPr lang="en-US" sz="8000" dirty="0">
              <a:latin typeface="Engravers MT"/>
              <a:cs typeface="Engravers MT"/>
            </a:endParaRPr>
          </a:p>
        </p:txBody>
      </p:sp>
      <p:pic>
        <p:nvPicPr>
          <p:cNvPr id="9" name="Content Placeholder 8" descr="article-1049257-02581A7B00000578-968_468x5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" b="7104"/>
          <a:stretch/>
        </p:blipFill>
        <p:spPr>
          <a:xfrm>
            <a:off x="1473925" y="1143000"/>
            <a:ext cx="5756355" cy="5605274"/>
          </a:xfrm>
        </p:spPr>
      </p:pic>
    </p:spTree>
    <p:extLst>
      <p:ext uri="{BB962C8B-B14F-4D97-AF65-F5344CB8AC3E}">
        <p14:creationId xmlns:p14="http://schemas.microsoft.com/office/powerpoint/2010/main" val="27305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2539"/>
            <a:ext cx="7313613" cy="1333878"/>
          </a:xfrm>
        </p:spPr>
        <p:txBody>
          <a:bodyPr/>
          <a:lstStyle/>
          <a:p>
            <a:r>
              <a:rPr lang="en-US" sz="4000" dirty="0" smtClean="0">
                <a:latin typeface="Engravers MT"/>
                <a:cs typeface="Engravers MT"/>
              </a:rPr>
              <a:t>Social Coordinator and Field Trip Coordinator</a:t>
            </a:r>
            <a:r>
              <a:rPr lang="en-US" sz="4800" dirty="0" smtClean="0">
                <a:latin typeface="Engravers MT"/>
                <a:cs typeface="Engravers MT"/>
              </a:rPr>
              <a:t>:</a:t>
            </a:r>
            <a:endParaRPr lang="en-US" sz="4800" dirty="0">
              <a:latin typeface="Engravers MT"/>
              <a:cs typeface="Engraver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46373"/>
            <a:ext cx="7313613" cy="1485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Crystal </a:t>
            </a:r>
            <a:r>
              <a:rPr lang="en-US" sz="7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Litak</a:t>
            </a:r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Edith Andrade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ngravers MT"/>
                <a:cs typeface="Engravers MT"/>
              </a:rPr>
              <a:t>Group Trip</a:t>
            </a:r>
            <a:endParaRPr lang="en-US" dirty="0">
              <a:latin typeface="Engravers MT"/>
              <a:cs typeface="Engraver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600" b="1" dirty="0" smtClean="0"/>
              <a:t>Six Flags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600" b="1" dirty="0" smtClean="0"/>
              <a:t>Laser Tag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600" b="1" dirty="0" smtClean="0"/>
              <a:t>Suggestions?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089" y="1735138"/>
            <a:ext cx="4287924" cy="37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ngravers MT"/>
                <a:cs typeface="Engravers MT"/>
              </a:rPr>
              <a:t>How to Join</a:t>
            </a:r>
            <a:endParaRPr lang="en-US" dirty="0">
              <a:latin typeface="Engravers MT"/>
              <a:cs typeface="Engraver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600" b="1" dirty="0" smtClean="0"/>
              <a:t>Membership Application </a:t>
            </a:r>
          </a:p>
          <a:p>
            <a:pPr lvl="1">
              <a:spcBef>
                <a:spcPts val="0"/>
              </a:spcBef>
              <a:buSzTx/>
              <a:buFont typeface="Arial" charset="0"/>
              <a:buChar char="•"/>
            </a:pPr>
            <a:r>
              <a:rPr lang="en-US" sz="3400" b="1" dirty="0" smtClean="0"/>
              <a:t>2</a:t>
            </a:r>
            <a:r>
              <a:rPr lang="en-US" sz="3400" b="1" baseline="30000" dirty="0" smtClean="0"/>
              <a:t>nd</a:t>
            </a:r>
            <a:r>
              <a:rPr lang="en-US" sz="3400" b="1" dirty="0" smtClean="0"/>
              <a:t> and 3</a:t>
            </a:r>
            <a:r>
              <a:rPr lang="en-US" sz="3400" b="1" baseline="30000" dirty="0" smtClean="0"/>
              <a:t>rd</a:t>
            </a:r>
            <a:r>
              <a:rPr lang="en-US" sz="3400" b="1" dirty="0" smtClean="0"/>
              <a:t> Floor Message Boards</a:t>
            </a:r>
          </a:p>
          <a:p>
            <a:pPr lvl="1">
              <a:spcBef>
                <a:spcPts val="0"/>
              </a:spcBef>
              <a:buSzTx/>
              <a:buFont typeface="Arial" charset="0"/>
              <a:buChar char="•"/>
            </a:pPr>
            <a:r>
              <a:rPr lang="en-US" sz="3400" b="1" dirty="0"/>
              <a:t>Official Club Website </a:t>
            </a:r>
            <a:r>
              <a:rPr lang="en-US" sz="3400" b="1" dirty="0">
                <a:hlinkClick r:id="rId2"/>
              </a:rPr>
              <a:t>http://</a:t>
            </a:r>
            <a:r>
              <a:rPr lang="en-US" sz="3400" b="1" dirty="0" smtClean="0">
                <a:hlinkClick r:id="rId2"/>
              </a:rPr>
              <a:t>bioclubcsusb.weebly.com/how-to-join.html</a:t>
            </a:r>
            <a:endParaRPr lang="en-US" sz="3400" b="1" dirty="0" smtClean="0"/>
          </a:p>
          <a:p>
            <a:pPr>
              <a:spcBef>
                <a:spcPts val="0"/>
              </a:spcBef>
              <a:buSzTx/>
              <a:buFont typeface="Arial" charset="0"/>
              <a:buChar char="•"/>
            </a:pPr>
            <a:r>
              <a:rPr lang="en-US" sz="3600" b="1" dirty="0" smtClean="0"/>
              <a:t>Membership Fee</a:t>
            </a:r>
          </a:p>
          <a:p>
            <a:pPr lvl="1">
              <a:spcBef>
                <a:spcPts val="0"/>
              </a:spcBef>
              <a:buSzTx/>
              <a:buFont typeface="Arial" charset="0"/>
              <a:buChar char="•"/>
            </a:pPr>
            <a:r>
              <a:rPr lang="en-US" sz="3400" b="1" dirty="0" smtClean="0"/>
              <a:t>$15 for New Members</a:t>
            </a:r>
          </a:p>
          <a:p>
            <a:pPr lvl="1">
              <a:spcBef>
                <a:spcPts val="0"/>
              </a:spcBef>
              <a:buSzTx/>
              <a:buFont typeface="Arial" charset="0"/>
              <a:buChar char="•"/>
            </a:pPr>
            <a:r>
              <a:rPr lang="en-US" sz="3400" b="1" dirty="0" smtClean="0"/>
              <a:t>$10 for Returning</a:t>
            </a:r>
          </a:p>
          <a:p>
            <a:pPr lvl="1">
              <a:spcBef>
                <a:spcPts val="0"/>
              </a:spcBef>
              <a:buSzTx/>
              <a:buFont typeface="Arial" charset="0"/>
              <a:buChar char="•"/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6834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ngravers MT"/>
                <a:cs typeface="Engravers MT"/>
              </a:rPr>
              <a:t>How to Join</a:t>
            </a:r>
            <a:endParaRPr lang="en-US" dirty="0">
              <a:latin typeface="Engravers MT"/>
              <a:cs typeface="Engraver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600" b="1" dirty="0" smtClean="0"/>
              <a:t>Methods of Contact </a:t>
            </a:r>
          </a:p>
          <a:p>
            <a:pPr lvl="1">
              <a:spcBef>
                <a:spcPts val="0"/>
              </a:spcBef>
              <a:buSzTx/>
              <a:buFont typeface="Arial" charset="0"/>
              <a:buChar char="•"/>
            </a:pPr>
            <a:r>
              <a:rPr lang="en-US" sz="3200" b="1" dirty="0" smtClean="0"/>
              <a:t>Club email </a:t>
            </a:r>
            <a:r>
              <a:rPr lang="en-US" sz="3200" b="1" dirty="0" smtClean="0">
                <a:sym typeface="Wingdings"/>
              </a:rPr>
              <a:t> </a:t>
            </a:r>
            <a:r>
              <a:rPr lang="en-US" sz="3200" b="1" dirty="0" err="1" smtClean="0">
                <a:sym typeface="Wingdings"/>
              </a:rPr>
              <a:t>biologyclubatcsusb@gmail.com</a:t>
            </a:r>
            <a:endParaRPr lang="en-US" sz="3200" b="1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sz="3200" b="1" dirty="0" smtClean="0">
                <a:sym typeface="Wingdings"/>
              </a:rPr>
              <a:t>Social media </a:t>
            </a:r>
          </a:p>
          <a:p>
            <a:pPr lvl="1">
              <a:buFont typeface="Arial" charset="0"/>
              <a:buChar char="•"/>
            </a:pPr>
            <a:r>
              <a:rPr lang="en-US" sz="3200" u="sng" dirty="0" smtClean="0">
                <a:hlinkClick r:id="rId2"/>
              </a:rPr>
              <a:t>facebook.com/bioclubcsusb</a:t>
            </a:r>
            <a:endParaRPr lang="en-US" sz="3200" u="sng" dirty="0">
              <a:hlinkClick r:id="rId2"/>
            </a:endParaRPr>
          </a:p>
          <a:p>
            <a:pPr lvl="1">
              <a:buFont typeface="Arial" charset="0"/>
              <a:buChar char="•"/>
            </a:pPr>
            <a:r>
              <a:rPr lang="en-US" sz="3200" u="sng" dirty="0">
                <a:hlinkClick r:id="rId3"/>
              </a:rPr>
              <a:t>twitter.com/BioClubCSUSB</a:t>
            </a:r>
          </a:p>
          <a:p>
            <a:pPr lvl="1">
              <a:buFont typeface="Arial" charset="0"/>
              <a:buChar char="•"/>
            </a:pPr>
            <a:r>
              <a:rPr lang="en-US" sz="3200" dirty="0"/>
              <a:t>Instagram @</a:t>
            </a:r>
            <a:r>
              <a:rPr lang="en-US" sz="3200" dirty="0" err="1" smtClean="0"/>
              <a:t>lambdasigmabioclub</a:t>
            </a:r>
            <a:endParaRPr lang="en-US" sz="3200" b="1" dirty="0" smtClean="0"/>
          </a:p>
          <a:p>
            <a:pPr lvl="1">
              <a:spcBef>
                <a:spcPts val="0"/>
              </a:spcBef>
              <a:buSzTx/>
              <a:buFont typeface="Arial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81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2251"/>
            <a:ext cx="7313613" cy="40560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 smtClean="0"/>
              <a:t>Thank you for coming and we’ll see you next time!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091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3507"/>
            <a:ext cx="7772400" cy="371959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Engravers MT"/>
                <a:cs typeface="Engravers MT"/>
              </a:rPr>
              <a:t>Welcome to The 1</a:t>
            </a:r>
            <a:r>
              <a:rPr lang="en-US" sz="4800" baseline="30000" dirty="0" smtClean="0">
                <a:latin typeface="Engravers MT"/>
                <a:cs typeface="Engravers MT"/>
              </a:rPr>
              <a:t>st</a:t>
            </a:r>
            <a:r>
              <a:rPr lang="en-US" sz="4800" dirty="0" smtClean="0">
                <a:latin typeface="Engravers MT"/>
                <a:cs typeface="Engravers MT"/>
              </a:rPr>
              <a:t> Winter Quarter General </a:t>
            </a:r>
            <a:r>
              <a:rPr lang="en-US" sz="4800" dirty="0" err="1" smtClean="0">
                <a:latin typeface="Engravers MT"/>
                <a:cs typeface="Engravers MT"/>
              </a:rPr>
              <a:t>BioClub</a:t>
            </a:r>
            <a:r>
              <a:rPr lang="en-US" sz="4800" dirty="0" smtClean="0">
                <a:latin typeface="Engravers MT"/>
                <a:cs typeface="Engravers MT"/>
              </a:rPr>
              <a:t> Meeting</a:t>
            </a:r>
            <a:endParaRPr lang="en-US" sz="4800" dirty="0">
              <a:latin typeface="Engravers MT"/>
              <a:cs typeface="Engravers MT"/>
            </a:endParaRPr>
          </a:p>
        </p:txBody>
      </p:sp>
    </p:spTree>
    <p:extLst>
      <p:ext uri="{BB962C8B-B14F-4D97-AF65-F5344CB8AC3E}">
        <p14:creationId xmlns:p14="http://schemas.microsoft.com/office/powerpoint/2010/main" val="14815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96277"/>
            <a:ext cx="7313613" cy="868362"/>
          </a:xfrm>
        </p:spPr>
        <p:txBody>
          <a:bodyPr/>
          <a:lstStyle/>
          <a:p>
            <a:r>
              <a:rPr lang="en-US" sz="6000" dirty="0" smtClean="0"/>
              <a:t>Meet Our Advisors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088" y="2764639"/>
            <a:ext cx="6863385" cy="16442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8000" b="1" dirty="0" smtClean="0">
                <a:solidFill>
                  <a:srgbClr val="F3302F"/>
                </a:solidFill>
              </a:rPr>
              <a:t>Dr. Lesley Boyd</a:t>
            </a:r>
          </a:p>
          <a:p>
            <a:pPr marL="0" indent="0">
              <a:buNone/>
            </a:pPr>
            <a:r>
              <a:rPr lang="en-US" sz="8000" b="1" dirty="0" smtClean="0">
                <a:solidFill>
                  <a:srgbClr val="F3302F"/>
                </a:solidFill>
              </a:rPr>
              <a:t>Dr. Angela Horner </a:t>
            </a:r>
            <a:endParaRPr lang="en-US" sz="8000" b="1" dirty="0">
              <a:solidFill>
                <a:srgbClr val="F33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2015-2016 Club Shirts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35138"/>
            <a:ext cx="4177553" cy="475229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30" y="2309655"/>
            <a:ext cx="3565525" cy="3603255"/>
          </a:xfrm>
        </p:spPr>
      </p:pic>
    </p:spTree>
    <p:extLst>
      <p:ext uri="{BB962C8B-B14F-4D97-AF65-F5344CB8AC3E}">
        <p14:creationId xmlns:p14="http://schemas.microsoft.com/office/powerpoint/2010/main" val="1529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2015-2016 Club Shirts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Are currently getting made </a:t>
            </a:r>
          </a:p>
          <a:p>
            <a:r>
              <a:rPr lang="en-US" dirty="0" smtClean="0"/>
              <a:t>Information on pick up will be sent out via email</a:t>
            </a:r>
          </a:p>
          <a:p>
            <a:r>
              <a:rPr lang="en-US" dirty="0" smtClean="0"/>
              <a:t>Note: All shirts are in </a:t>
            </a:r>
            <a:r>
              <a:rPr lang="en-US" dirty="0" err="1" smtClean="0"/>
              <a:t>mens</a:t>
            </a:r>
            <a:r>
              <a:rPr lang="en-US" dirty="0" smtClean="0"/>
              <a:t> cut this year. </a:t>
            </a:r>
          </a:p>
          <a:p>
            <a:r>
              <a:rPr lang="en-US" dirty="0" smtClean="0"/>
              <a:t>Note 2: Hoodies?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35139"/>
            <a:ext cx="4177553" cy="47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53" y="101495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Engravers MT"/>
                <a:cs typeface="Engravers MT"/>
              </a:rPr>
              <a:t>T-Shirt Friday</a:t>
            </a:r>
            <a:endParaRPr lang="en-US" dirty="0">
              <a:latin typeface="Engravers MT"/>
              <a:cs typeface="Engravers MT"/>
            </a:endParaRPr>
          </a:p>
        </p:txBody>
      </p:sp>
      <p:pic>
        <p:nvPicPr>
          <p:cNvPr id="6" name="Content Placeholder 5" descr="2015 Shirt Design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>
            <a:fillRect/>
          </a:stretch>
        </p:blipFill>
        <p:spPr>
          <a:xfrm>
            <a:off x="604815" y="1383025"/>
            <a:ext cx="3875745" cy="440817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83025"/>
            <a:ext cx="3566160" cy="4056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Show your love for </a:t>
            </a:r>
            <a:r>
              <a:rPr lang="en-US" sz="4400" dirty="0" err="1" smtClean="0"/>
              <a:t>BioClub</a:t>
            </a:r>
            <a:r>
              <a:rPr lang="en-US" sz="4400" dirty="0" smtClean="0"/>
              <a:t> by wearing your t-shirts next </a:t>
            </a:r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Friday, February 12th, 2015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2539"/>
            <a:ext cx="7313613" cy="1333878"/>
          </a:xfrm>
        </p:spPr>
        <p:txBody>
          <a:bodyPr/>
          <a:lstStyle/>
          <a:p>
            <a:r>
              <a:rPr lang="en-US" sz="4800" dirty="0" err="1" smtClean="0">
                <a:latin typeface="Engravers MT"/>
                <a:cs typeface="Engravers MT"/>
              </a:rPr>
              <a:t>ProgramminG</a:t>
            </a:r>
            <a:r>
              <a:rPr lang="en-US" sz="4800" dirty="0" smtClean="0">
                <a:latin typeface="Engravers MT"/>
                <a:cs typeface="Engravers MT"/>
              </a:rPr>
              <a:t> Coordinator </a:t>
            </a:r>
            <a:r>
              <a:rPr lang="en-US" sz="5400" dirty="0" smtClean="0">
                <a:latin typeface="Engravers MT"/>
                <a:cs typeface="Engravers MT"/>
              </a:rPr>
              <a:t>:</a:t>
            </a:r>
            <a:endParaRPr lang="en-US" sz="5400" dirty="0">
              <a:latin typeface="Engravers MT"/>
              <a:cs typeface="Engraver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70190"/>
            <a:ext cx="7313613" cy="1485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Val</a:t>
            </a:r>
          </a:p>
          <a:p>
            <a:pPr marL="0" indent="0" algn="ctr">
              <a:buNone/>
            </a:pPr>
            <a:r>
              <a:rPr lang="en-US" sz="1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Mejia</a:t>
            </a:r>
            <a:endParaRPr lang="en-US" sz="13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Engravers MT"/>
                <a:cs typeface="Engravers MT"/>
              </a:rPr>
              <a:t>Programming Events</a:t>
            </a:r>
            <a:endParaRPr lang="en-US" sz="4800" dirty="0">
              <a:latin typeface="Engravers MT"/>
              <a:cs typeface="Engraver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12599" y="2098678"/>
            <a:ext cx="4331401" cy="4056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3302F"/>
                </a:solidFill>
              </a:rPr>
              <a:t>What: </a:t>
            </a:r>
            <a:r>
              <a:rPr lang="en-US" sz="4000" b="1" dirty="0" smtClean="0"/>
              <a:t>Medical School Wks. w/ co-host AMSA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Speaker: </a:t>
            </a:r>
            <a:r>
              <a:rPr lang="en-US" sz="4000" b="1" dirty="0" smtClean="0"/>
              <a:t>Dr. Boyd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3302F"/>
                </a:solidFill>
              </a:rPr>
              <a:t>When:</a:t>
            </a:r>
            <a:r>
              <a:rPr lang="en-US" sz="4800" b="1" dirty="0" smtClean="0">
                <a:solidFill>
                  <a:srgbClr val="F3302F"/>
                </a:solidFill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</a:rPr>
              <a:t>TBA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3302F"/>
                </a:solidFill>
              </a:rPr>
              <a:t>Where: </a:t>
            </a:r>
            <a:r>
              <a:rPr lang="en-US" sz="4000" b="1" dirty="0" smtClean="0"/>
              <a:t>TBA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2" y="1735139"/>
            <a:ext cx="4334128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Engravers MT"/>
                <a:cs typeface="Engravers MT"/>
              </a:rPr>
              <a:t>Programming Events</a:t>
            </a:r>
            <a:endParaRPr lang="en-US" sz="4800" dirty="0">
              <a:latin typeface="Engravers MT"/>
              <a:cs typeface="Engraver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12599" y="2098678"/>
            <a:ext cx="4331401" cy="40560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3302F"/>
                </a:solidFill>
              </a:rPr>
              <a:t>What: </a:t>
            </a:r>
            <a:r>
              <a:rPr lang="en-US" sz="4000" b="1" dirty="0" smtClean="0"/>
              <a:t>Presenting in the Sciences w/co-host SSSCR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Speaker: </a:t>
            </a:r>
            <a:r>
              <a:rPr lang="en-US" sz="4000" b="1" dirty="0" smtClean="0"/>
              <a:t>Lowell </a:t>
            </a:r>
            <a:r>
              <a:rPr lang="en-US" sz="4000" b="1" dirty="0" err="1" smtClean="0"/>
              <a:t>Iporac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F3302F"/>
                </a:solidFill>
              </a:rPr>
              <a:t>When:</a:t>
            </a:r>
            <a:r>
              <a:rPr lang="en-US" sz="4800" b="1" dirty="0" smtClean="0">
                <a:solidFill>
                  <a:srgbClr val="F3302F"/>
                </a:solidFill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</a:rPr>
              <a:t>TBA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3302F"/>
                </a:solidFill>
              </a:rPr>
              <a:t>Where: </a:t>
            </a:r>
            <a:r>
              <a:rPr lang="en-US" sz="4000" b="1" dirty="0" smtClean="0"/>
              <a:t>TBA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2" y="2098678"/>
            <a:ext cx="4072674" cy="3770780"/>
          </a:xfrm>
        </p:spPr>
      </p:pic>
    </p:spTree>
    <p:extLst>
      <p:ext uri="{BB962C8B-B14F-4D97-AF65-F5344CB8AC3E}">
        <p14:creationId xmlns:p14="http://schemas.microsoft.com/office/powerpoint/2010/main" val="9741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258</TotalTime>
  <Words>230</Words>
  <Application>Microsoft Macintosh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Inkwell</vt:lpstr>
      <vt:lpstr>Eat Up!!!</vt:lpstr>
      <vt:lpstr>Welcome to The 1st Winter Quarter General BioClub Meeting</vt:lpstr>
      <vt:lpstr>Meet Our Advisors</vt:lpstr>
      <vt:lpstr>2015-2016 Club Shirts</vt:lpstr>
      <vt:lpstr>2015-2016 Club Shirts</vt:lpstr>
      <vt:lpstr>T-Shirt Friday</vt:lpstr>
      <vt:lpstr>ProgramminG Coordinator :</vt:lpstr>
      <vt:lpstr>Programming Events</vt:lpstr>
      <vt:lpstr>Programming Events</vt:lpstr>
      <vt:lpstr>Social Coordinator and Field Trip Coordinator:</vt:lpstr>
      <vt:lpstr>Group Trip</vt:lpstr>
      <vt:lpstr>How to Join</vt:lpstr>
      <vt:lpstr>How to Join</vt:lpstr>
      <vt:lpstr>PowerPoint Presentation</vt:lpstr>
    </vt:vector>
  </TitlesOfParts>
  <Company>Ufuria/Cal State University San Bernardino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 Up!!!</dc:title>
  <dc:creator>Sean Ganther</dc:creator>
  <cp:lastModifiedBy>Jesse Argeuta</cp:lastModifiedBy>
  <cp:revision>22</cp:revision>
  <dcterms:created xsi:type="dcterms:W3CDTF">2015-04-24T15:47:35Z</dcterms:created>
  <dcterms:modified xsi:type="dcterms:W3CDTF">2016-02-12T23:49:29Z</dcterms:modified>
</cp:coreProperties>
</file>